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3" r:id="rId9"/>
    <p:sldId id="291" r:id="rId10"/>
    <p:sldId id="312" r:id="rId11"/>
    <p:sldId id="30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85" d="100"/>
          <a:sy n="85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xmlns="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1275758"/>
            <a:ext cx="2818706" cy="30295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err="1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KPIs</a:t>
            </a:r>
            <a:endParaRPr lang="es-ES" sz="2400" b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Operaciones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Usuario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Índice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xmlns="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6" name="Retângulo: Cantos Superiores Arredondados 1">
            <a:extLst>
              <a:ext uri="{FF2B5EF4-FFF2-40B4-BE49-F238E27FC236}">
                <a16:creationId xmlns:a16="http://schemas.microsoft.com/office/drawing/2014/main" xmlns="" id="{C75AE295-85E4-1EEA-4E1A-DF60FB54C295}"/>
              </a:ext>
            </a:extLst>
          </p:cNvPr>
          <p:cNvSpPr/>
          <p:nvPr/>
        </p:nvSpPr>
        <p:spPr>
          <a:xfrm rot="5400000">
            <a:off x="1207315" y="-551911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337391" y="1627842"/>
            <a:ext cx="3595980" cy="3829529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496932" y="1987354"/>
            <a:ext cx="3276898" cy="311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media</a:t>
            </a:r>
          </a:p>
          <a:p>
            <a:pPr algn="just">
              <a:spcAft>
                <a:spcPts val="1125"/>
              </a:spcAft>
            </a:pP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Madrid, Barcelona y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Málaga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ciudades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encima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media</a:t>
            </a:r>
          </a:p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Satisfacción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alta</a:t>
            </a:r>
            <a:endParaRPr lang="en-US" sz="22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n-US" sz="20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271" y="1627843"/>
            <a:ext cx="483639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769520" y="3075056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502400" cy="4599323"/>
          </a:xfrm>
          <a:prstGeom prst="rect">
            <a:avLst/>
          </a:prstGeom>
        </p:spPr>
      </p:pic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6502400" y="1305902"/>
            <a:ext cx="2499293" cy="459932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6502399" y="1651724"/>
            <a:ext cx="2499293" cy="411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Precios de apartamentos y habitaciones de hotel parecidos, excepción Girona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habitaciones privadas y compartidas tiene precios por debajo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Balears tiene los apartamentos más caros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xmlns="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 smtClean="0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xmlns="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 smtClean="0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280</Words>
  <Application>Microsoft Office PowerPoint</Application>
  <PresentationFormat>Presentación en pantalla (4:3)</PresentationFormat>
  <Paragraphs>38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Office Theme</vt:lpstr>
      <vt:lpstr>Presentación de PowerPoint</vt:lpstr>
      <vt:lpstr>Presentación de PowerPoint</vt:lpstr>
      <vt:lpstr>KPIs</vt:lpstr>
      <vt:lpstr>Presentación de PowerPoint</vt:lpstr>
      <vt:lpstr>Títol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CanteMosh</cp:lastModifiedBy>
  <cp:revision>49</cp:revision>
  <dcterms:created xsi:type="dcterms:W3CDTF">2013-01-27T09:14:16Z</dcterms:created>
  <dcterms:modified xsi:type="dcterms:W3CDTF">2025-05-18T21:39:52Z</dcterms:modified>
  <cp:category/>
</cp:coreProperties>
</file>